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3D2FB-334E-4A01-AD3E-83DDEDABAD3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D15B0-307A-40EC-9C0C-9B0027E54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4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D15B0-307A-40EC-9C0C-9B0027E54A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4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B8A7-83D2-4A63-9545-A30999EEB4AE}" type="datetime1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4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E95F-F692-4731-8ACC-E00716CAF85E}" type="datetime1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F00F-C5BB-4C0B-AFC7-28F292AA56B4}" type="datetime1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6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A90F-5345-4203-941E-A68441FB837B}" type="datetime1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2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17DA-32F6-4D56-9F21-5DD98C01BDEF}" type="datetime1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4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09CE-62D5-40E0-96F2-EC733A77D35F}" type="datetime1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7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50DF-5AC4-4859-9D7F-E17465DD2AA1}" type="datetime1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0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8915-3BFA-4156-8262-046C700B72CC}" type="datetime1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0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B5DC-8A68-4D6A-B341-80099174A2F2}" type="datetime1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5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8779-3F14-4067-A4C0-E75EDCDA53E9}" type="datetime1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2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B1BA-D041-46BD-93E8-271071F0C234}" type="datetime1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708D1-2411-416E-9A2C-53A2F6D0AC02}" type="datetime1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24440-09B2-4363-87AF-53C028E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0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Composite Materials Design—3rd Edition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818606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Chapter </a:t>
            </a:r>
            <a:r>
              <a:rPr lang="en-US" sz="4400" b="1" dirty="0" smtClean="0">
                <a:solidFill>
                  <a:srgbClr val="FF0000"/>
                </a:solidFill>
              </a:rPr>
              <a:t>9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1" y="5921829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©2018 by Taylor &amp; Francis Group LLC, all rights reserved. </a:t>
            </a:r>
            <a:r>
              <a:rPr lang="en-US" sz="1200" dirty="0" smtClean="0"/>
              <a:t>See </a:t>
            </a:r>
            <a:r>
              <a:rPr lang="en-US" sz="1200" dirty="0"/>
              <a:t>the front matter of the textbook for copyright information. Do not post electronically outside of course delivery systems where access is strictly restricted to students enrolled in </a:t>
            </a:r>
            <a:r>
              <a:rPr lang="en-US" sz="1200" dirty="0" smtClean="0"/>
              <a:t>your </a:t>
            </a:r>
            <a:r>
              <a:rPr lang="en-US" sz="1200" dirty="0"/>
              <a:t>course. </a:t>
            </a:r>
          </a:p>
        </p:txBody>
      </p:sp>
    </p:spTree>
    <p:extLst>
      <p:ext uri="{BB962C8B-B14F-4D97-AF65-F5344CB8AC3E}">
        <p14:creationId xmlns:p14="http://schemas.microsoft.com/office/powerpoint/2010/main" val="7371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 coordinate system 1,2,3 and RVE </a:t>
            </a:r>
            <a:r>
              <a:rPr lang="en-US" dirty="0" err="1" smtClean="0"/>
              <a:t>c.s</a:t>
            </a:r>
            <a:r>
              <a:rPr lang="en-US" dirty="0" smtClean="0"/>
              <a:t>. </a:t>
            </a:r>
            <a:r>
              <a:rPr lang="en-US" dirty="0" err="1" smtClean="0"/>
              <a:t>x,y,z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98" y="1825625"/>
            <a:ext cx="6577604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2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types of fabric stacking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27" y="2824792"/>
            <a:ext cx="6601746" cy="235300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6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Asymmetric stacking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74" y="1825625"/>
            <a:ext cx="5786451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30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redistribution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180" y="2958161"/>
            <a:ext cx="5115639" cy="208626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36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redistribution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56" y="2662844"/>
            <a:ext cx="2962688" cy="267689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5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Textile-reinforced composite response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95" y="1915028"/>
            <a:ext cx="5973009" cy="417253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01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9.1: properties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30" y="1965832"/>
            <a:ext cx="2505425" cy="359142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55" y="1965832"/>
            <a:ext cx="3277057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39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9.1: geometry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16" y="1825625"/>
            <a:ext cx="1466367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59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9.1: results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35" y="1825625"/>
            <a:ext cx="3540529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41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¼ RUC with gap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58" y="1825625"/>
            <a:ext cx="5718684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5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¼ of unit cell of a plain weave fabric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©Taylor &amp; Francis Group LLC (2018)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2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84" y="1825625"/>
            <a:ext cx="6059032" cy="4351338"/>
          </a:xfrm>
        </p:spPr>
      </p:pic>
    </p:spTree>
    <p:extLst>
      <p:ext uri="{BB962C8B-B14F-4D97-AF65-F5344CB8AC3E}">
        <p14:creationId xmlns:p14="http://schemas.microsoft.com/office/powerpoint/2010/main" val="33611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27" y="1976949"/>
            <a:ext cx="6239746" cy="404869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6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890" y="1976949"/>
            <a:ext cx="6230219" cy="404869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44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Twill 5/1/1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055" y="1825625"/>
            <a:ext cx="6909889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74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Twill 5/1/2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53" y="1957896"/>
            <a:ext cx="6220693" cy="408679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7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Satin 5/2/1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39" y="1825625"/>
            <a:ext cx="6653921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8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weave and twill textiles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90" y="2781924"/>
            <a:ext cx="6954220" cy="24387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3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Satin and twill textiles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68" y="2700950"/>
            <a:ext cx="6897063" cy="26006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2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5/1/2 twill fabric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32" y="1825625"/>
            <a:ext cx="5593336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7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Twill 4/1/1, 4/1/2, 4/1/2 side view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57" y="2567581"/>
            <a:ext cx="7592485" cy="28674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5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unit cell of plain weave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11" y="2062686"/>
            <a:ext cx="6468378" cy="387721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7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¼ RUC of plain weave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98" y="1825625"/>
            <a:ext cx="6577604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Photomicrograph showing undulation of fill and cross section of warp (weft)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73" y="2753345"/>
            <a:ext cx="7363853" cy="249589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©Taylor &amp; Francis Group LLC (2018)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440-09B2-4363-87AF-53C028E01E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76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476</Words>
  <Application>Microsoft Office PowerPoint</Application>
  <PresentationFormat>Widescreen</PresentationFormat>
  <Paragraphs>73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Introduction to Composite Materials Design—3rd Edition</vt:lpstr>
      <vt:lpstr>¼ of unit cell of a plain weave fabric</vt:lpstr>
      <vt:lpstr>Plan weave and twill textiles</vt:lpstr>
      <vt:lpstr>Satin and twill textiles</vt:lpstr>
      <vt:lpstr>5/1/2 twill fabric</vt:lpstr>
      <vt:lpstr>Twill 4/1/1, 4/1/2, 4/1/2 side view</vt:lpstr>
      <vt:lpstr>Full unit cell of plain weave </vt:lpstr>
      <vt:lpstr>¼ RUC of plain weave</vt:lpstr>
      <vt:lpstr>Photomicrograph showing undulation of fill and cross section of warp (weft)</vt:lpstr>
      <vt:lpstr>Tow coordinate system 1,2,3 and RVE c.s. x,y,z</vt:lpstr>
      <vt:lpstr>Extreme types of fabric stacking</vt:lpstr>
      <vt:lpstr>Asymmetric stacking</vt:lpstr>
      <vt:lpstr>Stress redistribution</vt:lpstr>
      <vt:lpstr>Load redistribution</vt:lpstr>
      <vt:lpstr>Textile-reinforced composite response</vt:lpstr>
      <vt:lpstr>Example 9.1: properties</vt:lpstr>
      <vt:lpstr>Example 9.1: geometry</vt:lpstr>
      <vt:lpstr>Example 9.1: results</vt:lpstr>
      <vt:lpstr>¼ RUC with gap</vt:lpstr>
      <vt:lpstr>Predictions</vt:lpstr>
      <vt:lpstr>Predictions</vt:lpstr>
      <vt:lpstr>Twill 5/1/1</vt:lpstr>
      <vt:lpstr>Twill 5/1/2</vt:lpstr>
      <vt:lpstr>Satin 5/2/1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Composite Materials Design—3rd Edition</dc:title>
  <dc:creator>Ever B.</dc:creator>
  <cp:lastModifiedBy>Ever B.</cp:lastModifiedBy>
  <cp:revision>21</cp:revision>
  <dcterms:created xsi:type="dcterms:W3CDTF">2017-10-18T21:22:34Z</dcterms:created>
  <dcterms:modified xsi:type="dcterms:W3CDTF">2017-10-20T20:25:15Z</dcterms:modified>
</cp:coreProperties>
</file>