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8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Unstressed, stressed, and effective material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65" y="2886713"/>
            <a:ext cx="4439270" cy="2229161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lag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88" y="1825625"/>
            <a:ext cx="4013823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6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stress and damage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549" y="2143660"/>
            <a:ext cx="4486901" cy="3715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Imperfection sensitivity due to misalignment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07" y="2143660"/>
            <a:ext cx="4734586" cy="3715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5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</a:t>
            </a:r>
            <a:r>
              <a:rPr lang="en-US" smtClean="0"/>
              <a:t>volume element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002" y="1825625"/>
            <a:ext cx="320599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145</Words>
  <Application>Microsoft Office PowerPoint</Application>
  <PresentationFormat>Widescreen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Composite Materials Design—3rd Edition</vt:lpstr>
      <vt:lpstr>Unstressed, stressed, and effective material</vt:lpstr>
      <vt:lpstr>Shear lag</vt:lpstr>
      <vt:lpstr>Longitudinal stress and damage </vt:lpstr>
      <vt:lpstr>Imperfection sensitivity due to misalignment</vt:lpstr>
      <vt:lpstr>Representative volume element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19</cp:revision>
  <dcterms:created xsi:type="dcterms:W3CDTF">2017-10-18T21:22:34Z</dcterms:created>
  <dcterms:modified xsi:type="dcterms:W3CDTF">2017-10-20T20:08:57Z</dcterms:modified>
</cp:coreProperties>
</file>