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3D2FB-334E-4A01-AD3E-83DDEDABAD36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D15B0-307A-40EC-9C0C-9B0027E54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48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D15B0-307A-40EC-9C0C-9B0027E54A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4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B8A7-83D2-4A63-9545-A30999EEB4AE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4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E95F-F692-4731-8ACC-E00716CAF85E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F00F-C5BB-4C0B-AFC7-28F292AA56B4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6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A90F-5345-4203-941E-A68441FB837B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2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17DA-32F6-4D56-9F21-5DD98C01BDEF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4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09CE-62D5-40E0-96F2-EC733A77D35F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7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50DF-5AC4-4859-9D7F-E17465DD2AA1}" type="datetime1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0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8915-3BFA-4156-8262-046C700B72CC}" type="datetime1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01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B5DC-8A68-4D6A-B341-80099174A2F2}" type="datetime1">
              <a:rPr lang="en-US" smtClean="0"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5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8779-3F14-4067-A4C0-E75EDCDA53E9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2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B1BA-D041-46BD-93E8-271071F0C234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8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708D1-2411-416E-9A2C-53A2F6D0AC02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0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Composite Materials Design—3</a:t>
            </a:r>
            <a:r>
              <a:rPr lang="en-US" baseline="30000" dirty="0" smtClean="0"/>
              <a:t>rd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818606"/>
            <a:ext cx="9143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Chapter </a:t>
            </a:r>
            <a:r>
              <a:rPr lang="en-US" sz="4400" b="1" dirty="0" smtClean="0">
                <a:solidFill>
                  <a:srgbClr val="FF0000"/>
                </a:solidFill>
              </a:rPr>
              <a:t>7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1" y="5921829"/>
            <a:ext cx="91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©2018 by Taylor &amp; Francis Group LLC, all rights reserved. </a:t>
            </a:r>
            <a:r>
              <a:rPr lang="en-US" sz="1200" dirty="0" smtClean="0"/>
              <a:t>See </a:t>
            </a:r>
            <a:r>
              <a:rPr lang="en-US" sz="1200" dirty="0"/>
              <a:t>the front matter of the textbook for copyright information. Do not post electronically outside of course delivery systems where access is strictly restricted to students enrolled in </a:t>
            </a:r>
            <a:r>
              <a:rPr lang="en-US" sz="1200" dirty="0" smtClean="0"/>
              <a:t>your </a:t>
            </a:r>
            <a:r>
              <a:rPr lang="en-US" sz="1200" dirty="0"/>
              <a:t>course. </a:t>
            </a:r>
          </a:p>
        </p:txBody>
      </p:sp>
    </p:spTree>
    <p:extLst>
      <p:ext uri="{BB962C8B-B14F-4D97-AF65-F5344CB8AC3E}">
        <p14:creationId xmlns:p14="http://schemas.microsoft.com/office/powerpoint/2010/main" val="73710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 of crack density vs. applied strain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838" y="2048396"/>
            <a:ext cx="4820323" cy="390579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10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Truncated maximum strain criterion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946" y="1825625"/>
            <a:ext cx="5202108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83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TMS with experimental data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627" y="2296081"/>
            <a:ext cx="5696745" cy="3410426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40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carpet plot of strength </a:t>
            </a:r>
            <a:r>
              <a:rPr lang="en-US" dirty="0" err="1" smtClean="0"/>
              <a:t>Fx</a:t>
            </a:r>
            <a:r>
              <a:rPr lang="en-US" dirty="0" smtClean="0"/>
              <a:t>, Glass/Epoxy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430" y="1825625"/>
            <a:ext cx="5771140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83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carpet plot of strength </a:t>
            </a:r>
            <a:r>
              <a:rPr lang="en-US" dirty="0" err="1" smtClean="0"/>
              <a:t>Fx</a:t>
            </a:r>
            <a:r>
              <a:rPr lang="en-US" dirty="0" smtClean="0"/>
              <a:t>, Carbon Epoxy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430" y="1825625"/>
            <a:ext cx="5771140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05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shear properties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285" y="2607008"/>
            <a:ext cx="3995429" cy="278857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26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concentration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733" y="2148423"/>
            <a:ext cx="4896533" cy="370574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72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concentration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891" y="3167740"/>
            <a:ext cx="5506218" cy="166710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185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Notch sensitivity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873" y="1825625"/>
            <a:ext cx="4112253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30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Crack in an infinite plate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97" y="2024580"/>
            <a:ext cx="4344006" cy="395342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662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 values and how they are measured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©Taylor &amp; Francis Group LLC (2018)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2</a:t>
            </a:fld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891" y="2186528"/>
            <a:ext cx="5506218" cy="3629532"/>
          </a:xfrm>
        </p:spPr>
      </p:pic>
    </p:spTree>
    <p:extLst>
      <p:ext uri="{BB962C8B-B14F-4D97-AF65-F5344CB8AC3E}">
        <p14:creationId xmlns:p14="http://schemas.microsoft.com/office/powerpoint/2010/main" val="336118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 of fracture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023" y="3239187"/>
            <a:ext cx="3781953" cy="152421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49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stress criterion in stress space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113" y="1825625"/>
            <a:ext cx="5167774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57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strain and stress criteria in strain space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370" y="1825625"/>
            <a:ext cx="3937259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53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Interacting failure criterion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367" y="1825625"/>
            <a:ext cx="3953266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92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Off-axis test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101" y="1881685"/>
            <a:ext cx="5715798" cy="423921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6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Cracks at +/- 70 degrees in a laminate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804" y="2842925"/>
            <a:ext cx="6010392" cy="1172151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7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Representative crack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601" y="2296081"/>
            <a:ext cx="5534797" cy="3410426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9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393</Words>
  <Application>Microsoft Office PowerPoint</Application>
  <PresentationFormat>Widescreen</PresentationFormat>
  <Paragraphs>58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Introduction to Composite Materials Design—3rd Edition</vt:lpstr>
      <vt:lpstr>Strength values and how they are measured</vt:lpstr>
      <vt:lpstr>Modes of fracture</vt:lpstr>
      <vt:lpstr>Maximum stress criterion in stress space</vt:lpstr>
      <vt:lpstr>Maximum strain and stress criteria in strain space</vt:lpstr>
      <vt:lpstr>Interacting failure criterion</vt:lpstr>
      <vt:lpstr>Off-axis test</vt:lpstr>
      <vt:lpstr>Cracks at +/- 70 degrees in a laminate</vt:lpstr>
      <vt:lpstr>Representative crack</vt:lpstr>
      <vt:lpstr>Prediction of crack density vs. applied strain</vt:lpstr>
      <vt:lpstr>Truncated maximum strain criterion</vt:lpstr>
      <vt:lpstr>Comparison TMS with experimental data</vt:lpstr>
      <vt:lpstr>Universal carpet plot of strength Fx, Glass/Epoxy</vt:lpstr>
      <vt:lpstr>Universal carpet plot of strength Fx, Carbon Epoxy</vt:lpstr>
      <vt:lpstr>Universal shear properties </vt:lpstr>
      <vt:lpstr>Stress concentration</vt:lpstr>
      <vt:lpstr>Stress concentration</vt:lpstr>
      <vt:lpstr>Notch sensitivity</vt:lpstr>
      <vt:lpstr>Crack in an infinite plate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Composite Materials Design—3rd Edition</dc:title>
  <dc:creator>Ever B.</dc:creator>
  <cp:lastModifiedBy>Ever B.</cp:lastModifiedBy>
  <cp:revision>20</cp:revision>
  <dcterms:created xsi:type="dcterms:W3CDTF">2017-10-18T21:22:34Z</dcterms:created>
  <dcterms:modified xsi:type="dcterms:W3CDTF">2017-10-20T19:48:49Z</dcterms:modified>
</cp:coreProperties>
</file>