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Introduction to Composite Materials Design—3rd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</a:t>
            </a:r>
            <a:r>
              <a:rPr lang="en-US" sz="4400" b="1" dirty="0" smtClean="0">
                <a:solidFill>
                  <a:srgbClr val="FF0000"/>
                </a:solidFill>
              </a:rPr>
              <a:t>6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E-Glass/Epoxy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25" y="1825625"/>
            <a:ext cx="5497949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Ex Carbon/Epoxy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25" y="1825625"/>
            <a:ext cx="5497949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3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Carbon/Epoxy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191" y="1825625"/>
            <a:ext cx="5497617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65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shear stiffness G and strength F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285" y="2607008"/>
            <a:ext cx="3995429" cy="278857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Homogeneization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96" y="1825625"/>
            <a:ext cx="6396807" cy="4351338"/>
          </a:xfrm>
        </p:spPr>
      </p:pic>
    </p:spTree>
    <p:extLst>
      <p:ext uri="{BB962C8B-B14F-4D97-AF65-F5344CB8AC3E}">
        <p14:creationId xmlns:p14="http://schemas.microsoft.com/office/powerpoint/2010/main" val="3232068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Membrane design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048" y="2972450"/>
            <a:ext cx="6477904" cy="205768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17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a box beam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550" y="1825625"/>
            <a:ext cx="487090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47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Transformed section method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87" y="1825625"/>
            <a:ext cx="3608426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39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expansion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28" y="2491371"/>
            <a:ext cx="4972744" cy="301984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6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CTE mismatch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075" y="2681897"/>
            <a:ext cx="4467849" cy="263879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7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Cylindrical pressure vessel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601" y="2138896"/>
            <a:ext cx="5534797" cy="3724795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deformation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417" y="2515186"/>
            <a:ext cx="5487166" cy="297221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resultants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761" y="1825625"/>
            <a:ext cx="5378477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9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strain in homogeneous plate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00" y="2896240"/>
            <a:ext cx="6439799" cy="22101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3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strain in laminated plate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00" y="2896240"/>
            <a:ext cx="6439799" cy="22101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used to describe a laminate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01" y="2515186"/>
            <a:ext cx="5715798" cy="297221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2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effects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981" y="1825625"/>
            <a:ext cx="4050037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1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carpet plot modulus Ex Glass/Epoxy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598" y="1825625"/>
            <a:ext cx="5678803" cy="4351338"/>
          </a:xfrm>
        </p:spPr>
      </p:pic>
    </p:spTree>
    <p:extLst>
      <p:ext uri="{BB962C8B-B14F-4D97-AF65-F5344CB8AC3E}">
        <p14:creationId xmlns:p14="http://schemas.microsoft.com/office/powerpoint/2010/main" val="154060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376</Words>
  <Application>Microsoft Office PowerPoint</Application>
  <PresentationFormat>Widescreen</PresentationFormat>
  <Paragraphs>58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Introduction to Composite Materials Design—3rd Edition</vt:lpstr>
      <vt:lpstr>Cylindrical pressure vessel</vt:lpstr>
      <vt:lpstr>Plate deformation</vt:lpstr>
      <vt:lpstr>Stress resultants</vt:lpstr>
      <vt:lpstr>Stress and strain in homogeneous plate</vt:lpstr>
      <vt:lpstr>Stress and strain in laminated plate</vt:lpstr>
      <vt:lpstr>Notation used to describe a laminate</vt:lpstr>
      <vt:lpstr>Coupling effects</vt:lpstr>
      <vt:lpstr>Universal carpet plot modulus Ex Glass/Epoxy</vt:lpstr>
      <vt:lpstr>Universal carpet plot vxy E-Glass/Epoxy</vt:lpstr>
      <vt:lpstr>Universal carpet plot Ex Carbon/Epoxy</vt:lpstr>
      <vt:lpstr>Universal carpet plot vxy Carbon/Epoxy</vt:lpstr>
      <vt:lpstr>Universal shear stiffness G and strength F </vt:lpstr>
      <vt:lpstr>Homogeneization</vt:lpstr>
      <vt:lpstr>Membrane design</vt:lpstr>
      <vt:lpstr>Design of a box beam</vt:lpstr>
      <vt:lpstr>Transformed section method</vt:lpstr>
      <vt:lpstr>Thermal expansion</vt:lpstr>
      <vt:lpstr>CTE mismatch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25</cp:revision>
  <dcterms:created xsi:type="dcterms:W3CDTF">2017-10-18T21:22:34Z</dcterms:created>
  <dcterms:modified xsi:type="dcterms:W3CDTF">2017-10-20T19:31:12Z</dcterms:modified>
</cp:coreProperties>
</file>