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Introduction to Composite Materials Design—3rd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5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transformation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200817"/>
            <a:ext cx="5506218" cy="360095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7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 and laminate coordinate systems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21" y="1825625"/>
            <a:ext cx="4972957" cy="4351338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100791"/>
            <a:ext cx="5506218" cy="380100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forces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1853106"/>
            <a:ext cx="5506218" cy="42963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stress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277028"/>
            <a:ext cx="5506218" cy="344853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2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vector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1948370"/>
            <a:ext cx="5506218" cy="410584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1D strain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3196319"/>
            <a:ext cx="5506218" cy="16099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5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vector in space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034107"/>
            <a:ext cx="5506218" cy="393437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engineering properties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543765"/>
            <a:ext cx="5506218" cy="291505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205</Words>
  <Application>Microsoft Office PowerPoint</Application>
  <PresentationFormat>Widescreen</PresentationFormat>
  <Paragraphs>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Introduction to Composite Materials Design—3rd Edition</vt:lpstr>
      <vt:lpstr>Lamina and laminate coordinate systems</vt:lpstr>
      <vt:lpstr>Equilibrium</vt:lpstr>
      <vt:lpstr>Internal forces</vt:lpstr>
      <vt:lpstr>Components of stress</vt:lpstr>
      <vt:lpstr>Stress vector</vt:lpstr>
      <vt:lpstr>1D strain</vt:lpstr>
      <vt:lpstr>Displacement vector in space</vt:lpstr>
      <vt:lpstr>Determination of engineering properties</vt:lpstr>
      <vt:lpstr>Coordinate transformation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22</cp:revision>
  <dcterms:created xsi:type="dcterms:W3CDTF">2017-10-18T21:22:34Z</dcterms:created>
  <dcterms:modified xsi:type="dcterms:W3CDTF">2017-10-20T19:12:31Z</dcterms:modified>
</cp:coreProperties>
</file>