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3D2FB-334E-4A01-AD3E-83DDEDABAD36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15B0-307A-40EC-9C0C-9B0027E54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5B0-307A-40EC-9C0C-9B0027E54A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B8A7-83D2-4A63-9545-A30999EEB4A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E95F-F692-4731-8ACC-E00716CAF85E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F00F-C5BB-4C0B-AFC7-28F292AA56B4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A90F-5345-4203-941E-A68441FB837B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17DA-32F6-4D56-9F21-5DD98C01BDEF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09CE-62D5-40E0-96F2-EC733A77D35F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50DF-5AC4-4859-9D7F-E17465DD2AA1}" type="datetime1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8915-3BFA-4156-8262-046C700B72CC}" type="datetime1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5DC-8A68-4D6A-B341-80099174A2F2}" type="datetime1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779-3F14-4067-A4C0-E75EDCDA53E9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2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B1BA-D041-46BD-93E8-271071F0C234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08D1-2411-416E-9A2C-53A2F6D0AC02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0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Composite Materials Design—3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818606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Chapter 4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1" y="5921829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©2018 by Taylor &amp; Francis Group LLC, all rights reserved. </a:t>
            </a:r>
            <a:r>
              <a:rPr lang="en-US" sz="1200" dirty="0" smtClean="0"/>
              <a:t>See </a:t>
            </a:r>
            <a:r>
              <a:rPr lang="en-US" sz="1200" dirty="0"/>
              <a:t>the front matter of the textbook for copyright information. Do not post electronically outside of course delivery systems where access is strictly restricted to students enrolled in </a:t>
            </a:r>
            <a:r>
              <a:rPr lang="en-US" sz="1200" dirty="0" smtClean="0"/>
              <a:t>your </a:t>
            </a:r>
            <a:r>
              <a:rPr lang="en-US" sz="1200" dirty="0"/>
              <a:t>course.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371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In-plane and intralaminar shear stress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679" y="2429449"/>
            <a:ext cx="6382641" cy="314368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22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In-plane shear modulus from different models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206" y="1867396"/>
            <a:ext cx="5639587" cy="426779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76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In-plane shear stress-strain behavior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520" y="1825625"/>
            <a:ext cx="5724960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98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properties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996" y="1967422"/>
            <a:ext cx="5430008" cy="406774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37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thermal expansion (CTE)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488" y="1825625"/>
            <a:ext cx="5771024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39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of transverse CTE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488" y="1825625"/>
            <a:ext cx="5771024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7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values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891" y="2186528"/>
            <a:ext cx="5506218" cy="362953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24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strength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259" y="1996001"/>
            <a:ext cx="5963482" cy="401058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78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 of strength equations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36" y="1825625"/>
            <a:ext cx="5968327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81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crack in unidirectional lamina loaded transversally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09" y="2772397"/>
            <a:ext cx="8821381" cy="245779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Micromechanics process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©Taylor &amp; Francis Group LLC (2018)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811" y="2543765"/>
            <a:ext cx="6830378" cy="2915057"/>
          </a:xfrm>
        </p:spPr>
      </p:pic>
    </p:spTree>
    <p:extLst>
      <p:ext uri="{BB962C8B-B14F-4D97-AF65-F5344CB8AC3E}">
        <p14:creationId xmlns:p14="http://schemas.microsoft.com/office/powerpoint/2010/main" val="33611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Shear components and shear failure modes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845" y="1825625"/>
            <a:ext cx="2998310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06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likely plane of shear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674" y="1825625"/>
            <a:ext cx="3158652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45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crack in unidirectional lamina with shear loading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143" y="1825625"/>
            <a:ext cx="4231713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81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Unidirectional lamina under compression and shear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128" y="2929582"/>
            <a:ext cx="4067743" cy="214342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65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Mohr-Coulomb failure criterion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311" y="2138896"/>
            <a:ext cx="6649378" cy="372479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12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MC criterion and data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312" y="1881685"/>
            <a:ext cx="5563376" cy="423921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6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 volume element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364" y="2591397"/>
            <a:ext cx="5887272" cy="281979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7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Equivalency between micro- and </a:t>
            </a:r>
            <a:r>
              <a:rPr lang="en-US" dirty="0" err="1" smtClean="0"/>
              <a:t>meso</a:t>
            </a:r>
            <a:r>
              <a:rPr lang="en-US" dirty="0" smtClean="0"/>
              <a:t>-scale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416" y="1972186"/>
            <a:ext cx="6573167" cy="405821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0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Orthotropic material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548" y="2353239"/>
            <a:ext cx="6296904" cy="329611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38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 of longitudinal properties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6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28" y="2440151"/>
            <a:ext cx="5641143" cy="3122286"/>
          </a:xfrm>
        </p:spPr>
      </p:pic>
    </p:spTree>
    <p:extLst>
      <p:ext uri="{BB962C8B-B14F-4D97-AF65-F5344CB8AC3E}">
        <p14:creationId xmlns:p14="http://schemas.microsoft.com/office/powerpoint/2010/main" val="404063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among elastic properties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101" y="1867396"/>
            <a:ext cx="5715798" cy="426779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02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 of transverse properties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521" y="2048396"/>
            <a:ext cx="6496957" cy="390579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3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among several micromechanics models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206" y="1867396"/>
            <a:ext cx="5639587" cy="426779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5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496</Words>
  <Application>Microsoft Office PowerPoint</Application>
  <PresentationFormat>Widescreen</PresentationFormat>
  <Paragraphs>76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Introduction to Composite Materials Design—3rd Edition</vt:lpstr>
      <vt:lpstr>Micromechanics process</vt:lpstr>
      <vt:lpstr>Representative volume element</vt:lpstr>
      <vt:lpstr>Equivalency between micro- and meso-scale</vt:lpstr>
      <vt:lpstr>Orthotropic material</vt:lpstr>
      <vt:lpstr>Determination of longitudinal properties</vt:lpstr>
      <vt:lpstr>Comparison among elastic properties</vt:lpstr>
      <vt:lpstr>Determination of transverse properties</vt:lpstr>
      <vt:lpstr>Comparison among several micromechanics models</vt:lpstr>
      <vt:lpstr>In-plane and intralaminar shear stress</vt:lpstr>
      <vt:lpstr>In-plane shear modulus from different models</vt:lpstr>
      <vt:lpstr>In-plane shear stress-strain behavior</vt:lpstr>
      <vt:lpstr>Transport properties</vt:lpstr>
      <vt:lpstr>Coefficient of thermal expansion (CTE)</vt:lpstr>
      <vt:lpstr>Prediction of transverse CTE</vt:lpstr>
      <vt:lpstr>Strength values</vt:lpstr>
      <vt:lpstr>Longitudinal strength</vt:lpstr>
      <vt:lpstr>Applicability of strength equations</vt:lpstr>
      <vt:lpstr>Corner crack in unidirectional lamina loaded transversally </vt:lpstr>
      <vt:lpstr>Shear components and shear failure modes</vt:lpstr>
      <vt:lpstr>Most likely plane of shear</vt:lpstr>
      <vt:lpstr>Surface crack in unidirectional lamina with shear loading</vt:lpstr>
      <vt:lpstr>Unidirectional lamina under compression and shear</vt:lpstr>
      <vt:lpstr>Mohr-Coulomb failure criterion</vt:lpstr>
      <vt:lpstr>Comparison of MC criterion and data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Composite Materials Design—3rd Edition</dc:title>
  <dc:creator>Ever B.</dc:creator>
  <cp:lastModifiedBy>Ever B.</cp:lastModifiedBy>
  <cp:revision>20</cp:revision>
  <dcterms:created xsi:type="dcterms:W3CDTF">2017-10-18T21:22:34Z</dcterms:created>
  <dcterms:modified xsi:type="dcterms:W3CDTF">2017-10-20T19:08:34Z</dcterms:modified>
</cp:coreProperties>
</file>