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3D2FB-334E-4A01-AD3E-83DDEDABAD36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D15B0-307A-40EC-9C0C-9B0027E54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48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D15B0-307A-40EC-9C0C-9B0027E54A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4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B8A7-83D2-4A63-9545-A30999EEB4AE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4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E95F-F692-4731-8ACC-E00716CAF85E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F00F-C5BB-4C0B-AFC7-28F292AA56B4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6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A90F-5345-4203-941E-A68441FB837B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2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17DA-32F6-4D56-9F21-5DD98C01BDEF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4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09CE-62D5-40E0-96F2-EC733A77D35F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7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50DF-5AC4-4859-9D7F-E17465DD2AA1}" type="datetime1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0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8915-3BFA-4156-8262-046C700B72CC}" type="datetime1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01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B5DC-8A68-4D6A-B341-80099174A2F2}" type="datetime1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5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8779-3F14-4067-A4C0-E75EDCDA53E9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2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B1BA-D041-46BD-93E8-271071F0C234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8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708D1-2411-416E-9A2C-53A2F6D0AC02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0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Composite Materials Design—3</a:t>
            </a:r>
            <a:r>
              <a:rPr lang="en-US" baseline="30000" dirty="0" smtClean="0"/>
              <a:t>rd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818606"/>
            <a:ext cx="9143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Chapter 3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1" y="5921829"/>
            <a:ext cx="91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©2018 by Taylor &amp; Francis Group LLC, all rights reserved. </a:t>
            </a:r>
            <a:r>
              <a:rPr lang="en-US" sz="1200" dirty="0" smtClean="0"/>
              <a:t>See </a:t>
            </a:r>
            <a:r>
              <a:rPr lang="en-US" sz="1200" dirty="0"/>
              <a:t>the front matter of the textbook for copyright information. Do not post electronically outside of course delivery systems where access is strictly restricted to students enrolled in </a:t>
            </a:r>
            <a:r>
              <a:rPr lang="en-US" sz="1200" dirty="0" smtClean="0"/>
              <a:t>your </a:t>
            </a:r>
            <a:r>
              <a:rPr lang="en-US" sz="1200" dirty="0"/>
              <a:t>course.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3710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Knitted fabric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365" y="2143660"/>
            <a:ext cx="4077269" cy="371526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11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Braiding machine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179" y="1876922"/>
            <a:ext cx="6563641" cy="424874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69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Stitched fabric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390" y="3234424"/>
            <a:ext cx="6773220" cy="1533739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66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layup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©Taylor &amp; Francis Group LLC (2018)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2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817" y="1825625"/>
            <a:ext cx="5774365" cy="4351338"/>
          </a:xfrm>
        </p:spPr>
      </p:pic>
    </p:spTree>
    <p:extLst>
      <p:ext uri="{BB962C8B-B14F-4D97-AF65-F5344CB8AC3E}">
        <p14:creationId xmlns:p14="http://schemas.microsoft.com/office/powerpoint/2010/main" val="336118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bagging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153" y="2291318"/>
            <a:ext cx="6763694" cy="341995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38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molding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942" y="2796213"/>
            <a:ext cx="6554115" cy="2410161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54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Resin transfer molding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943" y="2100791"/>
            <a:ext cx="6192114" cy="380100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01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Vacuum-assisted resin transfer molding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021" y="1834054"/>
            <a:ext cx="7401958" cy="433448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91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Pultrusion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101" y="2415160"/>
            <a:ext cx="5715798" cy="317226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84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Filament winding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287" y="1825625"/>
            <a:ext cx="5551425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30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loom to produce woven fabrics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013" y="1825625"/>
            <a:ext cx="5467974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5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236</Words>
  <Application>Microsoft Office PowerPoint</Application>
  <PresentationFormat>Widescreen</PresentationFormat>
  <Paragraphs>37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Introduction to Composite Materials Design—3rd Edition</vt:lpstr>
      <vt:lpstr>Hand layup</vt:lpstr>
      <vt:lpstr>Vacuum bagging</vt:lpstr>
      <vt:lpstr>Compression molding</vt:lpstr>
      <vt:lpstr>Resin transfer molding</vt:lpstr>
      <vt:lpstr>Vacuum-assisted resin transfer molding</vt:lpstr>
      <vt:lpstr>Pultrusion</vt:lpstr>
      <vt:lpstr>Filament winding</vt:lpstr>
      <vt:lpstr>A loom to produce woven fabrics</vt:lpstr>
      <vt:lpstr>Knitted fabric</vt:lpstr>
      <vt:lpstr>Braiding machine</vt:lpstr>
      <vt:lpstr>Stitched fabric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Composite Materials Design—3rd Edition</dc:title>
  <dc:creator>Ever B.</dc:creator>
  <cp:lastModifiedBy>Ever B.</cp:lastModifiedBy>
  <cp:revision>19</cp:revision>
  <dcterms:created xsi:type="dcterms:W3CDTF">2017-10-18T21:22:34Z</dcterms:created>
  <dcterms:modified xsi:type="dcterms:W3CDTF">2017-10-20T19:08:15Z</dcterms:modified>
</cp:coreProperties>
</file>