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1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2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transfer between fiber and matrix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756" y="1825625"/>
            <a:ext cx="3388488" cy="4351338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forms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527" y="1825625"/>
            <a:ext cx="4636946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Weaving patterns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07" y="3158214"/>
            <a:ext cx="4915586" cy="168616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7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Woven fabrics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05" y="2905766"/>
            <a:ext cx="7087589" cy="219105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4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Creep test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049" y="2300844"/>
            <a:ext cx="4667901" cy="34009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7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test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497" y="2415160"/>
            <a:ext cx="4163006" cy="31722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rate and temperature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18" y="2658081"/>
            <a:ext cx="4039164" cy="26864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173</Words>
  <Application>Microsoft Office PowerPoint</Application>
  <PresentationFormat>Widescreen</PresentationFormat>
  <Paragraphs>26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 to Composite Materials Design—3rd Edition</vt:lpstr>
      <vt:lpstr>Load transfer between fiber and matrix</vt:lpstr>
      <vt:lpstr>Fiber forms</vt:lpstr>
      <vt:lpstr>Weaving patterns</vt:lpstr>
      <vt:lpstr>Woven fabrics</vt:lpstr>
      <vt:lpstr>Creep test</vt:lpstr>
      <vt:lpstr>Relaxation test</vt:lpstr>
      <vt:lpstr>Loading rate and temperature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17</cp:revision>
  <dcterms:created xsi:type="dcterms:W3CDTF">2017-10-18T21:22:34Z</dcterms:created>
  <dcterms:modified xsi:type="dcterms:W3CDTF">2017-10-20T19:07:59Z</dcterms:modified>
</cp:coreProperties>
</file>