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</a:t>
            </a:r>
            <a:r>
              <a:rPr lang="en-US" sz="4400" b="1" dirty="0" smtClean="0">
                <a:solidFill>
                  <a:srgbClr val="FF0000"/>
                </a:solidFill>
              </a:rPr>
              <a:t>13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Serviceability limit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10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258" y="1910264"/>
            <a:ext cx="6325483" cy="4182059"/>
          </a:xfrm>
        </p:spPr>
      </p:pic>
    </p:spTree>
    <p:extLst>
      <p:ext uri="{BB962C8B-B14F-4D97-AF65-F5344CB8AC3E}">
        <p14:creationId xmlns:p14="http://schemas.microsoft.com/office/powerpoint/2010/main" val="230977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 pattern on continuous RC beam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495" y="2324660"/>
            <a:ext cx="7059010" cy="33532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0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 pattern on simply supported RC beam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653" y="3148687"/>
            <a:ext cx="6944694" cy="170521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18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strengthening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153" y="2310370"/>
            <a:ext cx="6401693" cy="338184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56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strengthening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626" y="2043633"/>
            <a:ext cx="6782747" cy="391532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22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strengthening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442" y="2138896"/>
            <a:ext cx="6735115" cy="372479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73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strengthening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574" y="1853106"/>
            <a:ext cx="6458851" cy="42963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80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of FRP reinforcement of column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88" y="1825625"/>
            <a:ext cx="4193824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93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Confinement effect on concrete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180" y="2019817"/>
            <a:ext cx="6201640" cy="396295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20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 geometry, stress, and strain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416" y="2429449"/>
            <a:ext cx="6935168" cy="314368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6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Reinforced concrete beam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4" y="2996266"/>
            <a:ext cx="6430272" cy="2010056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diagram for beam-column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875" y="1825625"/>
            <a:ext cx="451225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18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Stress, strain, and stress block for beam-column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626" y="2681897"/>
            <a:ext cx="6782747" cy="263879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09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Confined stress-block parameters for concrete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967" y="1825625"/>
            <a:ext cx="6690065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49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validation </a:t>
            </a:r>
            <a:r>
              <a:rPr lang="en-US" dirty="0" smtClean="0"/>
              <a:t>diagram for beam-column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56" y="1825625"/>
            <a:ext cx="6160888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6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</a:t>
            </a:r>
            <a:r>
              <a:rPr lang="en-US" dirty="0"/>
              <a:t>beam </a:t>
            </a:r>
            <a:r>
              <a:rPr lang="en-US" dirty="0" smtClean="0"/>
              <a:t>strengthened with FRP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179" y="2986740"/>
            <a:ext cx="6563641" cy="202910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5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of beams and columns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621" y="1825625"/>
            <a:ext cx="5608758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5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strain behavior </a:t>
            </a:r>
            <a:br>
              <a:rPr lang="en-US" dirty="0" smtClean="0"/>
            </a:br>
            <a:r>
              <a:rPr lang="en-US" dirty="0" smtClean="0"/>
              <a:t>of (a) concrete, (b) steel, and (c) FRP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285" y="2662844"/>
            <a:ext cx="6487430" cy="267689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2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205" y="2862897"/>
            <a:ext cx="7087589" cy="227679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5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Strengthening Configuration (SSC) </a:t>
            </a:r>
            <a:br>
              <a:rPr lang="en-US" dirty="0" smtClean="0"/>
            </a:br>
            <a:r>
              <a:rPr lang="en-US" dirty="0" smtClean="0"/>
              <a:t>and Weak Strengthening Configuration (WSC)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626" y="2572344"/>
            <a:ext cx="6782747" cy="285789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2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SSC: stress, strain, and stress block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679" y="2834318"/>
            <a:ext cx="6744641" cy="233395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1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WSC</a:t>
            </a:r>
            <a:r>
              <a:rPr lang="en-US" dirty="0"/>
              <a:t>: stress, strain, and stress block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363" y="2872424"/>
            <a:ext cx="6611273" cy="225774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468</Words>
  <Application>Microsoft Office PowerPoint</Application>
  <PresentationFormat>Widescreen</PresentationFormat>
  <Paragraphs>70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Introduction to Composite Materials Design—3rd Edition</vt:lpstr>
      <vt:lpstr>Reinforced concrete beam</vt:lpstr>
      <vt:lpstr>Concrete beam strengthened with FRP</vt:lpstr>
      <vt:lpstr>Strengthening of beams and columns</vt:lpstr>
      <vt:lpstr>Stress strain behavior  of (a) concrete, (b) steel, and (c) FRP</vt:lpstr>
      <vt:lpstr>Failure modes</vt:lpstr>
      <vt:lpstr>Strong Strengthening Configuration (SSC)  and Weak Strengthening Configuration (WSC)</vt:lpstr>
      <vt:lpstr>SSC: stress, strain, and stress block</vt:lpstr>
      <vt:lpstr>WSC: stress, strain, and stress block</vt:lpstr>
      <vt:lpstr>Serviceability limit state</vt:lpstr>
      <vt:lpstr>Crack pattern on continuous RC beam</vt:lpstr>
      <vt:lpstr>Crack pattern on simply supported RC beam</vt:lpstr>
      <vt:lpstr>Shear strengthening </vt:lpstr>
      <vt:lpstr>Shear strengthening </vt:lpstr>
      <vt:lpstr>Shear strengthening </vt:lpstr>
      <vt:lpstr>Column strengthening </vt:lpstr>
      <vt:lpstr>Detail of FRP reinforcement of column </vt:lpstr>
      <vt:lpstr>Confinement effect on concrete</vt:lpstr>
      <vt:lpstr>Colum geometry, stress, and strain</vt:lpstr>
      <vt:lpstr>Interaction diagram for beam-column</vt:lpstr>
      <vt:lpstr>Stress, strain, and stress block for beam-column</vt:lpstr>
      <vt:lpstr>Confined stress-block parameters for concrete</vt:lpstr>
      <vt:lpstr>Design validation diagram for beam-column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22</cp:revision>
  <dcterms:created xsi:type="dcterms:W3CDTF">2017-10-18T21:22:34Z</dcterms:created>
  <dcterms:modified xsi:type="dcterms:W3CDTF">2017-10-21T16:17:14Z</dcterms:modified>
</cp:coreProperties>
</file>