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12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 hoop load in cylindrical pipe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76" y="2324660"/>
            <a:ext cx="4286848" cy="3353268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and coordinate system for shells of revolution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63" y="2186528"/>
            <a:ext cx="7335274" cy="362953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cylindrical shell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10" y="1825625"/>
            <a:ext cx="479198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6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Spherical dome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989" y="1825625"/>
            <a:ext cx="5260021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Prismatic shell with general cross section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233" y="2362765"/>
            <a:ext cx="5077534" cy="327705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5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supported pipe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63" y="2858134"/>
            <a:ext cx="7335274" cy="22863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166</Words>
  <Application>Microsoft Office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Introduction to Composite Materials Design—3rd Edition</vt:lpstr>
      <vt:lpstr>Membrane hoop load in cylindrical pipe</vt:lpstr>
      <vt:lpstr>Geometry and coordinate system for shells of revolution</vt:lpstr>
      <vt:lpstr>Circular cylindrical shell</vt:lpstr>
      <vt:lpstr>Spherical dome</vt:lpstr>
      <vt:lpstr>Prismatic shell with general cross section</vt:lpstr>
      <vt:lpstr>Simply supported pipe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19</cp:revision>
  <dcterms:created xsi:type="dcterms:W3CDTF">2017-10-18T21:22:34Z</dcterms:created>
  <dcterms:modified xsi:type="dcterms:W3CDTF">2017-10-21T14:17:48Z</dcterms:modified>
</cp:coreProperties>
</file>