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11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Crippling data, one free edge case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009" y="1825625"/>
            <a:ext cx="5751982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44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Stiffener crippling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780" y="1825625"/>
            <a:ext cx="566243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0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Buckling </a:t>
            </a:r>
            <a:r>
              <a:rPr lang="en-US" smtClean="0"/>
              <a:t>of stiffened </a:t>
            </a:r>
            <a:r>
              <a:rPr lang="en-US" dirty="0" smtClean="0"/>
              <a:t>panel with edge load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780" y="1825625"/>
            <a:ext cx="566243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3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for bending strength, Glass/polymer laminates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30" y="1825625"/>
            <a:ext cx="5771140" cy="4351338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for bending strength, carbon/polymer laminates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30" y="1825625"/>
            <a:ext cx="577114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equations for shear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285" y="2607008"/>
            <a:ext cx="3995429" cy="278857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Buckling, all edges simply supported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08139"/>
            <a:ext cx="5181600" cy="258631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45067"/>
            <a:ext cx="5181600" cy="371245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Buckling with one free edge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654" y="2629502"/>
            <a:ext cx="5496692" cy="2743583"/>
          </a:xfrm>
        </p:spPr>
      </p:pic>
    </p:spTree>
    <p:extLst>
      <p:ext uri="{BB962C8B-B14F-4D97-AF65-F5344CB8AC3E}">
        <p14:creationId xmlns:p14="http://schemas.microsoft.com/office/powerpoint/2010/main" val="327032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Stiffened panel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838" y="1895975"/>
            <a:ext cx="5906324" cy="42106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stiffener geometries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979" y="1825625"/>
            <a:ext cx="4926042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27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Crippling data, no free edge case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009" y="1825625"/>
            <a:ext cx="5751982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270</Words>
  <Application>Microsoft Office PowerPoint</Application>
  <PresentationFormat>Widescreen</PresentationFormat>
  <Paragraphs>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Introduction to Composite Materials Design—3rd Edition</vt:lpstr>
      <vt:lpstr>Universal carpet plot for bending strength, Glass/polymer laminates</vt:lpstr>
      <vt:lpstr>Universal carpet plot for bending strength, carbon/polymer laminates</vt:lpstr>
      <vt:lpstr>Universal equations for shear</vt:lpstr>
      <vt:lpstr>Buckling, all edges simply supported</vt:lpstr>
      <vt:lpstr>Buckling with one free edge</vt:lpstr>
      <vt:lpstr>Stiffened panel</vt:lpstr>
      <vt:lpstr>Popular stiffener geometries</vt:lpstr>
      <vt:lpstr>Crippling data, no free edge case</vt:lpstr>
      <vt:lpstr>Crippling data, one free edge case</vt:lpstr>
      <vt:lpstr>Stiffener crippling data</vt:lpstr>
      <vt:lpstr>Buckling of stiffened panel with edge load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20</cp:revision>
  <dcterms:created xsi:type="dcterms:W3CDTF">2017-10-18T21:22:34Z</dcterms:created>
  <dcterms:modified xsi:type="dcterms:W3CDTF">2017-10-21T14:13:36Z</dcterms:modified>
</cp:coreProperties>
</file>