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</a:t>
            </a:r>
            <a:r>
              <a:rPr lang="en-US" sz="4400" b="1" dirty="0" smtClean="0">
                <a:solidFill>
                  <a:srgbClr val="FF0000"/>
                </a:solidFill>
              </a:rPr>
              <a:t>10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10.5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390" y="2691423"/>
            <a:ext cx="5687219" cy="261974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28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Sectorial area diagram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580" y="1825625"/>
            <a:ext cx="442484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89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10.6 and 10.10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494" y="2162712"/>
            <a:ext cx="7783011" cy="36771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04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Sectorial area diagram </a:t>
            </a:r>
            <a:r>
              <a:rPr lang="en-US" smtClean="0"/>
              <a:t>for example 10.10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35" y="1825625"/>
            <a:ext cx="5030729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7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shapes by </a:t>
            </a:r>
            <a:r>
              <a:rPr lang="en-US" dirty="0" err="1" smtClean="0"/>
              <a:t>pultrusion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181" y="2443739"/>
            <a:ext cx="4391638" cy="3115110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Deflections of beams including shear deformation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499" y="1825625"/>
            <a:ext cx="2345002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load method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15" y="2472318"/>
            <a:ext cx="7478169" cy="305795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and global coordinate systems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671" y="1825625"/>
            <a:ext cx="5434658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2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and segment numbering convention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465" y="1825625"/>
            <a:ext cx="412307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axes of bending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803" y="1825625"/>
            <a:ext cx="4448393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1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resultants in the </a:t>
            </a:r>
            <a:r>
              <a:rPr lang="en-US" dirty="0" err="1" smtClean="0"/>
              <a:t>i-th</a:t>
            </a:r>
            <a:r>
              <a:rPr lang="en-US" dirty="0" smtClean="0"/>
              <a:t> wall (segment)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022" y="2777160"/>
            <a:ext cx="5953956" cy="244826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variables on the cross section of the </a:t>
            </a:r>
            <a:r>
              <a:rPr lang="en-US" dirty="0" err="1" smtClean="0"/>
              <a:t>i-th</a:t>
            </a:r>
            <a:r>
              <a:rPr lang="en-US" dirty="0" smtClean="0"/>
              <a:t> segment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79" y="1825625"/>
            <a:ext cx="4468441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6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284</Words>
  <Application>Microsoft Office PowerPoint</Application>
  <PresentationFormat>Widescreen</PresentationFormat>
  <Paragraphs>40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Introduction to Composite Materials Design—3rd Edition</vt:lpstr>
      <vt:lpstr>Structural shapes by pultrusion</vt:lpstr>
      <vt:lpstr>Deflections of beams including shear deformation</vt:lpstr>
      <vt:lpstr>Dummy load method</vt:lpstr>
      <vt:lpstr>Local and global coordinate systems</vt:lpstr>
      <vt:lpstr>Node and segment numbering convention</vt:lpstr>
      <vt:lpstr>Principal axes of bending</vt:lpstr>
      <vt:lpstr>Stress resultants in the i-th wall (segment)</vt:lpstr>
      <vt:lpstr>Definition of variables on the cross section of the i-th segment</vt:lpstr>
      <vt:lpstr>Example 10.5</vt:lpstr>
      <vt:lpstr>Sectorial area diagram</vt:lpstr>
      <vt:lpstr>Examples 10.6 and 10.10</vt:lpstr>
      <vt:lpstr>Sectorial area diagram for example 10.10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22</cp:revision>
  <dcterms:created xsi:type="dcterms:W3CDTF">2017-10-18T21:22:34Z</dcterms:created>
  <dcterms:modified xsi:type="dcterms:W3CDTF">2017-10-21T13:59:28Z</dcterms:modified>
</cp:coreProperties>
</file>