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strength and stiffness comparison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96" y="1881685"/>
            <a:ext cx="5611008" cy="4239217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of three laminas into a laminate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680" y="2234160"/>
            <a:ext cx="5296639" cy="3534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6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process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26" y="1825625"/>
            <a:ext cx="382154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Mohr’s circle for stress transformation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785" y="2591397"/>
            <a:ext cx="5582429" cy="281979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peeling of from a substrate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12" y="2372291"/>
            <a:ext cx="5201376" cy="325800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 modes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23" y="3239187"/>
            <a:ext cx="3781953" cy="15242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8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normal-probability density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433" y="1825625"/>
            <a:ext cx="3775133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01" y="1895975"/>
            <a:ext cx="5534797" cy="42106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198</Words>
  <Application>Microsoft Office PowerPoint</Application>
  <PresentationFormat>Widescreen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 to Composite Materials Design—3rd Edition</vt:lpstr>
      <vt:lpstr>Specific strength and stiffness comparison</vt:lpstr>
      <vt:lpstr>Assembly of three laminas into a laminate</vt:lpstr>
      <vt:lpstr>The design process</vt:lpstr>
      <vt:lpstr>Mohr’s circle for stress transformation</vt:lpstr>
      <vt:lpstr>Beam peeling of from a substrate</vt:lpstr>
      <vt:lpstr>Fracture modes</vt:lpstr>
      <vt:lpstr>Standard normal-probability density</vt:lpstr>
      <vt:lpstr>Histogram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18</cp:revision>
  <dcterms:created xsi:type="dcterms:W3CDTF">2017-10-18T21:22:34Z</dcterms:created>
  <dcterms:modified xsi:type="dcterms:W3CDTF">2017-10-20T19:07:47Z</dcterms:modified>
</cp:coreProperties>
</file>