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D2FB-334E-4A01-AD3E-83DDEDABAD36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15B0-307A-40EC-9C0C-9B0027E5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15B0-307A-40EC-9C0C-9B0027E54A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27B-A000-4087-ACEB-F01F7FB9B316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9D65-18D3-49A0-B7F1-706BCBE5CB16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3419-1BE2-4B34-96A7-3DBE67C612D7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557-7D2C-4F3F-82BE-3F5BF903DC21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24C8-1B50-494D-983A-94F7F4C6AF04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4EBC-1308-403D-A3EC-7F0A47C9B7DC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E274-CF31-4154-A858-C16B288C1998}" type="datetime1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99B5-E17E-48E9-9A42-A7F24239CE2B}" type="datetime1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3608-6C51-4D1A-976C-F3128CA7BE7D}" type="datetime1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443-0077-4B69-BBFD-19C057126E78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2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29B8-CDD6-4C0E-9585-7C8F9AEDA26F}" type="datetime1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FB3D-7F9B-43FD-BB9C-4490FF70B7A2}" type="datetime1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4440-09B2-4363-87AF-53C028E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Composite Materials Design—3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18606"/>
            <a:ext cx="914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Appendix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5921829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©2018 by Taylor &amp; Francis Group LLC, all rights reserved. </a:t>
            </a:r>
            <a:r>
              <a:rPr lang="en-US" sz="1200" dirty="0" smtClean="0"/>
              <a:t>See </a:t>
            </a:r>
            <a:r>
              <a:rPr lang="en-US" sz="1200" dirty="0"/>
              <a:t>the front matter of the textbook for copyright information. Do not post electronically outside of course delivery systems where access is strictly restricted to students enrolled in </a:t>
            </a:r>
            <a:r>
              <a:rPr lang="en-US" sz="1200" dirty="0" smtClean="0"/>
              <a:t>your </a:t>
            </a:r>
            <a:r>
              <a:rPr lang="en-US" sz="1200" dirty="0"/>
              <a:t>course.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71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fiber </a:t>
            </a:r>
            <a:r>
              <a:rPr lang="en-US" dirty="0" err="1" smtClean="0"/>
              <a:t>microbuckling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732" y="2629502"/>
            <a:ext cx="5982535" cy="2743583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©Taylor &amp; Francis Group LLC (2018)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Misalignment measuring technique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54" y="1825625"/>
            <a:ext cx="4165492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1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density function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733" y="1967422"/>
            <a:ext cx="5620534" cy="406774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states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735" y="1825625"/>
            <a:ext cx="6384529" cy="4351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Buckling and applied stress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17" y="2067449"/>
            <a:ext cx="5306165" cy="386769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©Taylor &amp; Francis Group LLC (2018)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4440-09B2-4363-87AF-53C028E01E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139</Words>
  <Application>Microsoft Office PowerPoint</Application>
  <PresentationFormat>Widescreen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 to Composite Materials Design—3rd Edition</vt:lpstr>
      <vt:lpstr>Modes of fiber microbuckling</vt:lpstr>
      <vt:lpstr>Misalignment measuring technique</vt:lpstr>
      <vt:lpstr>Probability density function</vt:lpstr>
      <vt:lpstr>Equilibrium states</vt:lpstr>
      <vt:lpstr>Buckling and applied stress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Composite Materials Design—3rd Edition</dc:title>
  <dc:creator>Ever B.</dc:creator>
  <cp:lastModifiedBy>Ever B.</cp:lastModifiedBy>
  <cp:revision>13</cp:revision>
  <dcterms:created xsi:type="dcterms:W3CDTF">2017-10-18T21:22:34Z</dcterms:created>
  <dcterms:modified xsi:type="dcterms:W3CDTF">2017-10-20T19:07:33Z</dcterms:modified>
</cp:coreProperties>
</file>