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256" r:id="rId2"/>
    <p:sldId id="304" r:id="rId3"/>
    <p:sldId id="305" r:id="rId4"/>
    <p:sldId id="306" r:id="rId5"/>
    <p:sldId id="307" r:id="rId6"/>
    <p:sldId id="308" r:id="rId7"/>
    <p:sldId id="310" r:id="rId8"/>
    <p:sldId id="309" r:id="rId9"/>
    <p:sldId id="311" r:id="rId10"/>
    <p:sldId id="312" r:id="rId11"/>
    <p:sldId id="313" r:id="rId12"/>
    <p:sldId id="316" r:id="rId13"/>
    <p:sldId id="317" r:id="rId14"/>
    <p:sldId id="314" r:id="rId15"/>
    <p:sldId id="315" r:id="rId16"/>
    <p:sldId id="319" r:id="rId17"/>
    <p:sldId id="321" r:id="rId18"/>
    <p:sldId id="322" r:id="rId19"/>
    <p:sldId id="329" r:id="rId20"/>
    <p:sldId id="326" r:id="rId21"/>
    <p:sldId id="30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6314FB-61D2-4699-AD08-1EA46201499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EE920-4FD1-4DFB-AD54-0A48EB5EA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my lecture @WVU, I skip</a:t>
            </a:r>
            <a:r>
              <a:rPr lang="en-US" baseline="0" dirty="0"/>
              <a:t> the rest of chapter 6, teach 7.1, 7.2, and 7.3, then come back here to teach 6.4 and 6.5. Then, teach 7.4.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E920-4FD1-4DFB-AD54-0A48EB5EA4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1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E920-4FD1-4DFB-AD54-0A48EB5EA4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8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6D75-85F0-466D-B1A5-64C48FA83B32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F470-4A37-4F4C-A6B2-8D69AF76BDDF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99EC-E5E8-47FF-BA4B-EC0004816D74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8EC1-0B66-4270-AC10-FF98EA8B9F3F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0296-50B9-434B-AA42-769D1F389270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64B1-9681-44CB-A5C2-F85A093D2B05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C5D-DF73-4AA9-A769-5009FC72E1D6}" type="datetime1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030B-44E5-4905-B929-CA5B429D721D}" type="datetime1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EDF9-A897-4C55-B221-C6DF9C8280A9}" type="datetime1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E846-15A6-4AAA-A661-E119B4F87F97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08E4-D372-4CA3-9335-E552FA8487CA}" type="datetime1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</a:t>
            </a:r>
            <a:r>
              <a:rPr lang="en-US" dirty="0" err="1"/>
              <a:t>uee</a:t>
            </a:r>
            <a:r>
              <a:rPr lang="en-US" dirty="0"/>
              <a:t>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83061B-8627-438C-A2F2-898DBEAC1FEE}" type="datetime1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645F15-3DE2-43C2-B7C2-CE93688BFE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"/><Relationship Id="rId2" Type="http://schemas.openxmlformats.org/officeDocument/2006/relationships/image" Target="../media/image13.t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t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if"/><Relationship Id="rId2" Type="http://schemas.openxmlformats.org/officeDocument/2006/relationships/image" Target="../media/image16.t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t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t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 to Composite Materials Design</a:t>
            </a:r>
            <a:br>
              <a:rPr lang="en-US" sz="3200" dirty="0"/>
            </a:br>
            <a:r>
              <a:rPr lang="en-US" sz="3200" dirty="0"/>
              <a:t>Chapter 6: </a:t>
            </a:r>
            <a:r>
              <a:rPr lang="en-US" sz="3200" b="1" dirty="0"/>
              <a:t>Macro 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Introduction to Composite Materials Design—Third Edition</a:t>
            </a:r>
          </a:p>
          <a:p>
            <a:r>
              <a:rPr lang="en-US" sz="2800" dirty="0"/>
              <a:t>Dr. Ever J. Barbero</a:t>
            </a:r>
          </a:p>
          <a:p>
            <a:fld id="{C391BE28-FF8D-40B5-ACCB-7BD50613F97A}" type="datetime4">
              <a:rPr lang="en-US" sz="2000" smtClean="0"/>
              <a:t>November 24, 2018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01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Computation of stress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10</a:t>
            </a:fld>
            <a:endParaRPr lang="en-US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414016"/>
            <a:ext cx="6286500" cy="275082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1286256"/>
            <a:ext cx="7589520" cy="1152144"/>
          </a:xfrm>
        </p:spPr>
      </p:pic>
      <p:sp>
        <p:nvSpPr>
          <p:cNvPr id="10" name="TextBox 9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5620" y="270460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Functions of </a:t>
            </a:r>
            <a:r>
              <a:rPr lang="en-US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15" name="Elbow Connector 14"/>
          <p:cNvCxnSpPr>
            <a:stCxn id="11" idx="3"/>
          </p:cNvCxnSpPr>
          <p:nvPr/>
        </p:nvCxnSpPr>
        <p:spPr>
          <a:xfrm flipV="1">
            <a:off x="2976577" y="2362200"/>
            <a:ext cx="452423" cy="527074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39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stress (cont’d)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8" y="1392936"/>
            <a:ext cx="7598664" cy="4398264"/>
          </a:xfrm>
        </p:spPr>
      </p:pic>
    </p:spTree>
    <p:extLst>
      <p:ext uri="{BB962C8B-B14F-4D97-AF65-F5344CB8AC3E}">
        <p14:creationId xmlns:p14="http://schemas.microsoft.com/office/powerpoint/2010/main" val="401733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Computation of stress (cont’d)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5240"/>
            <a:ext cx="8229600" cy="32467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way, lamina by lamina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5664"/>
            <a:ext cx="7626096" cy="124358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6" y="3998976"/>
            <a:ext cx="7507224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4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6.3. Common laminate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Assigned for student reading. </a:t>
            </a:r>
          </a:p>
          <a:p>
            <a:r>
              <a:rPr lang="en-US" dirty="0"/>
              <a:t>I will ask about it the exam.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574536" cy="25237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6.4. Laminate Moduli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981200" y="1447800"/>
            <a:ext cx="4724400" cy="1371600"/>
            <a:chOff x="1981200" y="1524000"/>
            <a:chExt cx="4724400" cy="1371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981200" y="2209800"/>
              <a:ext cx="47244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448784" y="1524000"/>
              <a:ext cx="0" cy="13716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67328"/>
            <a:ext cx="7479792" cy="10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6.4. Laminate moduli, cont’d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1371600"/>
            <a:ext cx="7516368" cy="1133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438400"/>
            <a:ext cx="7498080" cy="10881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41148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analogy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3355848"/>
            <a:ext cx="7534656" cy="350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1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6.5. Carpet plots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14728"/>
            <a:ext cx="7580376" cy="286207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Ever J. Barbero, educational, noncommercial use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597152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Restrict the design space to the following family of laminates:</a:t>
            </a:r>
          </a:p>
        </p:txBody>
      </p:sp>
    </p:spTree>
    <p:extLst>
      <p:ext uri="{BB962C8B-B14F-4D97-AF65-F5344CB8AC3E}">
        <p14:creationId xmlns:p14="http://schemas.microsoft.com/office/powerpoint/2010/main" val="938220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4600"/>
            <a:ext cx="7589520" cy="676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6.5.1. Stiffness controlled design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48" y="1143000"/>
            <a:ext cx="5459104" cy="4876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Ever J. Barbero, educational, noncommercial use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8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6.4. Laminate moduli, for bending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" y="2609088"/>
            <a:ext cx="7580376" cy="24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6.1. Shell Stiffness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6.2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62" y="1316736"/>
            <a:ext cx="7542276" cy="4224528"/>
          </a:xfrm>
        </p:spPr>
      </p:pic>
    </p:spTree>
    <p:extLst>
      <p:ext uri="{BB962C8B-B14F-4D97-AF65-F5344CB8AC3E}">
        <p14:creationId xmlns:p14="http://schemas.microsoft.com/office/powerpoint/2010/main" val="758233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6.5.2. Design for bending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2" y="1728216"/>
            <a:ext cx="7488936" cy="34015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Ever J. Barbero, educational, noncommercial use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7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Homogeneous shell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1776413"/>
            <a:ext cx="5514975" cy="33051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6.4</a:t>
            </a:r>
          </a:p>
        </p:txBody>
      </p:sp>
    </p:spTree>
    <p:extLst>
      <p:ext uri="{BB962C8B-B14F-4D97-AF65-F5344CB8AC3E}">
        <p14:creationId xmlns:p14="http://schemas.microsoft.com/office/powerpoint/2010/main" val="221909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Laminated shell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778508"/>
            <a:ext cx="7543800" cy="330098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6.5</a:t>
            </a:r>
          </a:p>
        </p:txBody>
      </p:sp>
    </p:spTree>
    <p:extLst>
      <p:ext uri="{BB962C8B-B14F-4D97-AF65-F5344CB8AC3E}">
        <p14:creationId xmlns:p14="http://schemas.microsoft.com/office/powerpoint/2010/main" val="213850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resultants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14500"/>
            <a:ext cx="5486400" cy="4648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6.3</a:t>
            </a:r>
          </a:p>
        </p:txBody>
      </p:sp>
    </p:spTree>
    <p:extLst>
      <p:ext uri="{BB962C8B-B14F-4D97-AF65-F5344CB8AC3E}">
        <p14:creationId xmlns:p14="http://schemas.microsoft.com/office/powerpoint/2010/main" val="280998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Laminate stacking sequence (LSS)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45920"/>
            <a:ext cx="6858000" cy="35661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6.6</a:t>
            </a:r>
          </a:p>
        </p:txBody>
      </p:sp>
    </p:spTree>
    <p:extLst>
      <p:ext uri="{BB962C8B-B14F-4D97-AF65-F5344CB8AC3E}">
        <p14:creationId xmlns:p14="http://schemas.microsoft.com/office/powerpoint/2010/main" val="374785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Eqs</a:t>
            </a:r>
            <a:r>
              <a:rPr lang="en-US" dirty="0"/>
              <a:t>. 6.15--6.16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246" y="1295400"/>
            <a:ext cx="6585509" cy="527791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981200" y="1524000"/>
            <a:ext cx="4724400" cy="1371600"/>
            <a:chOff x="1981200" y="1524000"/>
            <a:chExt cx="4724400" cy="1371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981200" y="2209800"/>
              <a:ext cx="47244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448784" y="1524000"/>
              <a:ext cx="0" cy="13716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789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 effects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6" y="1600200"/>
            <a:ext cx="4546968" cy="4876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4947" y="6096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Fig. 6.7</a:t>
            </a:r>
          </a:p>
        </p:txBody>
      </p:sp>
    </p:spTree>
    <p:extLst>
      <p:ext uri="{BB962C8B-B14F-4D97-AF65-F5344CB8AC3E}">
        <p14:creationId xmlns:p14="http://schemas.microsoft.com/office/powerpoint/2010/main" val="405705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Eq. 6.20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732" y="2167128"/>
            <a:ext cx="6574536" cy="252374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Ever J. Barbero, educational, noncommercial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5F15-3DE2-43C2-B7C2-CE93688BFE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7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2985</TotalTime>
  <Words>498</Words>
  <Application>Microsoft Office PowerPoint</Application>
  <PresentationFormat>On-screen Show (4:3)</PresentationFormat>
  <Paragraphs>80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Clarity</vt:lpstr>
      <vt:lpstr>Introduction to Composite Materials Design Chapter 6: Macro mechanics</vt:lpstr>
      <vt:lpstr>6.1. Shell Stiffness</vt:lpstr>
      <vt:lpstr>Homogeneous shell</vt:lpstr>
      <vt:lpstr>Laminated shell</vt:lpstr>
      <vt:lpstr>Stress resultants</vt:lpstr>
      <vt:lpstr>Laminate stacking sequence (LSS)</vt:lpstr>
      <vt:lpstr>Eqs. 6.15--6.16</vt:lpstr>
      <vt:lpstr>Coupling effects</vt:lpstr>
      <vt:lpstr>Eq. 6.20</vt:lpstr>
      <vt:lpstr>6.2 Computation of stress</vt:lpstr>
      <vt:lpstr>Computation of stress (cont’d)</vt:lpstr>
      <vt:lpstr>Computation of stress (cont’d)</vt:lpstr>
      <vt:lpstr>Another way, lamina by lamina</vt:lpstr>
      <vt:lpstr>6.3. Common laminate types</vt:lpstr>
      <vt:lpstr>6.4. Laminate Moduli</vt:lpstr>
      <vt:lpstr>6.4. Laminate moduli, cont’d</vt:lpstr>
      <vt:lpstr>6.5. Carpet plots</vt:lpstr>
      <vt:lpstr>6.5.1. Stiffness controlled design</vt:lpstr>
      <vt:lpstr>6.4. Laminate moduli, for bending</vt:lpstr>
      <vt:lpstr>6.5.2. Design for bending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Micromechanics</dc:title>
  <dc:creator>ever.barbero</dc:creator>
  <cp:lastModifiedBy>EJB</cp:lastModifiedBy>
  <cp:revision>185</cp:revision>
  <cp:lastPrinted>2013-09-17T14:23:24Z</cp:lastPrinted>
  <dcterms:created xsi:type="dcterms:W3CDTF">2011-09-12T15:16:48Z</dcterms:created>
  <dcterms:modified xsi:type="dcterms:W3CDTF">2018-11-24T14:57:58Z</dcterms:modified>
</cp:coreProperties>
</file>